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7F9350-9C1A-4EB4-B01F-B9C8B3773F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683D72-3B15-40CB-B793-A85FB72187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BA2C5F-0013-4B4E-81E7-6247D21AB1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E3CA05-8D7D-477F-95B3-532B00F8CE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950467-047E-4402-8141-05929D365F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8D80A1-1D5F-4580-8551-2DACEBA1AD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874E6-4DCA-4631-B676-5E54A2180B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621857-CC7D-4E25-941D-2DAD5E54BA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B75DBE-AE36-42AA-B85C-9A5066639BB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C5D29-5796-4B42-9637-CB529821C1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E1DC31-5A73-48AF-A7A1-B61FE7A498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CA93D80-04BB-4BE6-9E64-B9CF8EAE659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sz="4000" b="1" u="sng"/>
              <a:t>Disclosure of Financial Interest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sz="2800"/>
              <a:t>I, (name), DO have a financial interest/arrangement or affiliation with one or more organizations that could be perceived as a real or apparent conflict of interest in the context of the subject of this presentation, they are:</a:t>
            </a:r>
          </a:p>
          <a:p>
            <a:r>
              <a:rPr lang="en-US" sz="2000" b="1" u="sng"/>
              <a:t>Affiliation/Financial Interest</a:t>
            </a:r>
            <a:r>
              <a:rPr lang="en-US" sz="2000" b="1"/>
              <a:t>                </a:t>
            </a:r>
            <a:r>
              <a:rPr lang="en-US" sz="2000" b="1" u="sng"/>
              <a:t>Name of Organization(s)</a:t>
            </a:r>
          </a:p>
          <a:p>
            <a:r>
              <a:rPr lang="en-US" sz="2000"/>
              <a:t>Grant/research support                           </a:t>
            </a:r>
          </a:p>
          <a:p>
            <a:r>
              <a:rPr lang="en-US" sz="2000"/>
              <a:t>Consultant </a:t>
            </a:r>
          </a:p>
          <a:p>
            <a:r>
              <a:rPr lang="en-US" sz="2000"/>
              <a:t>Stock/shareholder</a:t>
            </a:r>
          </a:p>
          <a:p>
            <a:r>
              <a:rPr lang="en-US" sz="2000"/>
              <a:t>Advisory board</a:t>
            </a:r>
          </a:p>
          <a:p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33400"/>
            <a:ext cx="7772400" cy="990600"/>
          </a:xfrm>
        </p:spPr>
        <p:txBody>
          <a:bodyPr/>
          <a:lstStyle/>
          <a:p>
            <a:r>
              <a:rPr lang="en-US" b="1" u="sng" dirty="0"/>
              <a:t>Disclosure Statement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447800"/>
            <a:ext cx="6400800" cy="4191000"/>
          </a:xfrm>
        </p:spPr>
        <p:txBody>
          <a:bodyPr/>
          <a:lstStyle/>
          <a:p>
            <a:r>
              <a:rPr lang="en-US" dirty="0"/>
              <a:t>I, (name), DO NOT have a financial interest/arrangement or affiliation with one or more organizations that could be perceived as a real or apparent conflict of interest in the context of the subject of this presentation.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100</Words>
  <Application>Microsoft Office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Disclosure of Financial Interest</vt:lpstr>
      <vt:lpstr>Disclosure Statement</vt:lpstr>
    </vt:vector>
  </TitlesOfParts>
  <Company>St. Vincent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AXKOSZYK</dc:creator>
  <cp:lastModifiedBy>THARAZIN</cp:lastModifiedBy>
  <cp:revision>5</cp:revision>
  <dcterms:created xsi:type="dcterms:W3CDTF">2008-09-19T17:00:48Z</dcterms:created>
  <dcterms:modified xsi:type="dcterms:W3CDTF">2013-11-04T20:13:02Z</dcterms:modified>
</cp:coreProperties>
</file>